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3" r:id="rId10"/>
    <p:sldId id="264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6" r:id="rId19"/>
    <p:sldId id="268" r:id="rId20"/>
    <p:sldId id="269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Roboto" panose="020B0604020202020204" charset="0"/>
      <p:regular r:id="rId23"/>
    </p:embeddedFont>
    <p:embeddedFont>
      <p:font typeface="Sanchez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osefin Slab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B69ABB-DF70-437D-88BC-5B345744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8272760" cy="11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A09D11A-B737-4665-9937-1818C2E9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" b="-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ED9078-221F-42A6-9077-E1BA69C5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" y="0"/>
            <a:ext cx="1843313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F983ED-626E-4BEB-ADAF-911735EA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8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4A514D-A9B0-457D-9F40-BFCE3F2B2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5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6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372487-A376-416F-BB5D-1F50AE58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18651570" cy="102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127D4F-3D53-47D3-9F4F-AB4A6670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0"/>
            <a:ext cx="12877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52800" y="1393342"/>
            <a:ext cx="1367699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Nossa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 ferramenta de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trabalho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2B3CA6-3462-44AC-AD97-8FB0F6AB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08961"/>
            <a:ext cx="13154913" cy="72038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96" y="1434641"/>
            <a:ext cx="1287304" cy="12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27062"/>
              </p:ext>
            </p:extLst>
          </p:nvPr>
        </p:nvGraphicFramePr>
        <p:xfrm>
          <a:off x="1963842" y="2400300"/>
          <a:ext cx="14360316" cy="6343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8408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Tela de consulta para ver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277</Words>
  <Application>Microsoft Office PowerPoint</Application>
  <PresentationFormat>Personalizar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Arimo</vt:lpstr>
      <vt:lpstr>Arial</vt:lpstr>
      <vt:lpstr>Roboto</vt:lpstr>
      <vt:lpstr>Sanchez</vt:lpstr>
      <vt:lpstr>Calibri</vt:lpstr>
      <vt:lpstr>Josefin Slab</vt:lpstr>
      <vt:lpstr>Sanchez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Isabela</dc:creator>
  <cp:lastModifiedBy>Aluno</cp:lastModifiedBy>
  <cp:revision>4</cp:revision>
  <dcterms:created xsi:type="dcterms:W3CDTF">2020-09-24T21:10:40Z</dcterms:created>
  <dcterms:modified xsi:type="dcterms:W3CDTF">2020-09-25T12:29:41Z</dcterms:modified>
</cp:coreProperties>
</file>